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2.2025%20&#1075;\&#1090;&#1072;&#1073;.%20&#1080;%20&#1076;&#1080;&#1072;&#1075;&#1088;&#1072;&#1084;&#1084;&#1099;%20&#1085;&#1072;%2001.02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2.737512700017871E-2"/>
                  <c:y val="-6.31785319138312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4789061676439E-2"/>
                  <c:y val="-8.40650286852610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7803738186800689E-2"/>
                  <c:y val="-8.34540050301044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213378839619874E-3"/>
                  <c:y val="-1.0430108092055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3271240045589642E-2"/>
                  <c:y val="-2.08602161841112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муниц.долгу'!$C$4:$D$4</c:f>
              <c:strCache>
                <c:ptCount val="2"/>
                <c:pt idx="0">
                  <c:v>на 01.01.2025 г</c:v>
                </c:pt>
                <c:pt idx="1">
                  <c:v>на 01.02.2025 г</c:v>
                </c:pt>
              </c:strCache>
            </c:strRef>
          </c:cat>
          <c:val>
            <c:numRef>
              <c:f>'таб. к муниц.долгу'!$C$5:$D$5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621120"/>
        <c:axId val="33521664"/>
        <c:axId val="0"/>
      </c:bar3DChart>
      <c:catAx>
        <c:axId val="316211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3521664"/>
        <c:crosses val="autoZero"/>
        <c:auto val="1"/>
        <c:lblAlgn val="ctr"/>
        <c:lblOffset val="100"/>
        <c:noMultiLvlLbl val="0"/>
      </c:catAx>
      <c:valAx>
        <c:axId val="3352166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1621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143991"/>
              </p:ext>
            </p:extLst>
          </p:nvPr>
        </p:nvGraphicFramePr>
        <p:xfrm>
          <a:off x="107505" y="116632"/>
          <a:ext cx="8856984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86501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3</cp:revision>
  <dcterms:created xsi:type="dcterms:W3CDTF">2023-04-13T07:41:36Z</dcterms:created>
  <dcterms:modified xsi:type="dcterms:W3CDTF">2025-03-04T08:31:48Z</dcterms:modified>
</cp:coreProperties>
</file>